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  <p:sldId id="259" r:id="rId6"/>
    <p:sldId id="262" r:id="rId7"/>
    <p:sldId id="266" r:id="rId8"/>
    <p:sldId id="273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6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9142" y="229261"/>
            <a:ext cx="6177568" cy="2640563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CITY CARE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City Complaint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6475" y="3988175"/>
            <a:ext cx="8756819" cy="25739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</a:t>
            </a:r>
            <a:r>
              <a:rPr lang="en-US" sz="2000" b="1" cap="none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By:Christin</a:t>
            </a: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Benny</a:t>
            </a:r>
          </a:p>
          <a:p>
            <a:pPr>
              <a:lnSpc>
                <a:spcPct val="100000"/>
              </a:lnSpc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 no : MGP24MCA-2030 </a:t>
            </a:r>
          </a:p>
          <a:p>
            <a:pPr>
              <a:lnSpc>
                <a:spcPct val="100000"/>
              </a:lnSpc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 : Mr. Jacob Zachariah</a:t>
            </a:r>
          </a:p>
          <a:p>
            <a:pPr>
              <a:lnSpc>
                <a:spcPct val="100000"/>
              </a:lnSpc>
            </a:pP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: MCA</a:t>
            </a:r>
          </a:p>
          <a:p>
            <a:pPr>
              <a:lnSpc>
                <a:spcPct val="100000"/>
              </a:lnSpc>
            </a:pPr>
            <a:r>
              <a:rPr lang="en-US" sz="2000" b="1" cap="none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Saintgits</a:t>
            </a:r>
            <a:r>
              <a:rPr lang="en-US" sz="20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College of Engineering (Autonomous), Kottayam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29466722-6FDA-4E31-B19A-0C558D746A14}"/>
              </a:ext>
            </a:extLst>
          </p:cNvPr>
          <p:cNvSpPr/>
          <p:nvPr/>
        </p:nvSpPr>
        <p:spPr>
          <a:xfrm>
            <a:off x="5158740" y="4381500"/>
            <a:ext cx="6347970" cy="2743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A41C5-2C94-4C75-5E2E-67CB1B2E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AD78C0-CB0F-B7DE-D801-6C69B77D37B6}"/>
              </a:ext>
            </a:extLst>
          </p:cNvPr>
          <p:cNvSpPr txBox="1"/>
          <p:nvPr/>
        </p:nvSpPr>
        <p:spPr>
          <a:xfrm>
            <a:off x="5130833" y="419877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E5AB6-34A7-4C36-B52C-8EA3C967C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953" y="1216139"/>
            <a:ext cx="6846594" cy="442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879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A41C5-2C94-4C75-5E2E-67CB1B2E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AD78C0-CB0F-B7DE-D801-6C69B77D37B6}"/>
              </a:ext>
            </a:extLst>
          </p:cNvPr>
          <p:cNvSpPr txBox="1"/>
          <p:nvPr/>
        </p:nvSpPr>
        <p:spPr>
          <a:xfrm>
            <a:off x="5130833" y="419877"/>
            <a:ext cx="19303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E5AB6-34A7-4C36-B52C-8EA3C967C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953" y="1216139"/>
            <a:ext cx="6846594" cy="442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267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A41C5-2C94-4C75-5E2E-67CB1B2E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AD78C0-CB0F-B7DE-D801-6C69B77D37B6}"/>
              </a:ext>
            </a:extLst>
          </p:cNvPr>
          <p:cNvSpPr txBox="1"/>
          <p:nvPr/>
        </p:nvSpPr>
        <p:spPr>
          <a:xfrm>
            <a:off x="5130833" y="419877"/>
            <a:ext cx="19303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E5AB6-34A7-4C36-B52C-8EA3C967C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953" y="1216139"/>
            <a:ext cx="6846594" cy="442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44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A41C5-2C94-4C75-5E2E-67CB1B2E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AD78C0-CB0F-B7DE-D801-6C69B77D37B6}"/>
              </a:ext>
            </a:extLst>
          </p:cNvPr>
          <p:cNvSpPr txBox="1"/>
          <p:nvPr/>
        </p:nvSpPr>
        <p:spPr>
          <a:xfrm>
            <a:off x="5130833" y="419877"/>
            <a:ext cx="19303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E5AB6-34A7-4C36-B52C-8EA3C967C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953" y="1216139"/>
            <a:ext cx="6846594" cy="442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584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373D69-C5D6-2051-9E93-A1C804500E98}"/>
              </a:ext>
            </a:extLst>
          </p:cNvPr>
          <p:cNvSpPr txBox="1"/>
          <p:nvPr/>
        </p:nvSpPr>
        <p:spPr>
          <a:xfrm>
            <a:off x="3403600" y="322311"/>
            <a:ext cx="538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GANTT CHART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BF9923-7956-4D83-A848-1CF522B294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095" y="1386715"/>
            <a:ext cx="7614541" cy="454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24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2614-3195-2D64-EE90-322C536EB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0"/>
            <a:ext cx="10058400" cy="1450757"/>
          </a:xfrm>
        </p:spPr>
        <p:txBody>
          <a:bodyPr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C055D-4F18-8800-5314-689E58F25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92961"/>
            <a:ext cx="10058400" cy="376089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proposes a Smart City Complaint Management System that automatically categorizes citizen complaints using NLP and Machine Learning. It improves routing accuracy, reduces delays, and enables real-time complaint tracking for efficient municipal governance.</a:t>
            </a:r>
          </a:p>
        </p:txBody>
      </p:sp>
    </p:spTree>
    <p:extLst>
      <p:ext uri="{BB962C8B-B14F-4D97-AF65-F5344CB8AC3E}">
        <p14:creationId xmlns:p14="http://schemas.microsoft.com/office/powerpoint/2010/main" val="2013548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C552F-43A1-FC59-E051-491E428E62F6}"/>
              </a:ext>
            </a:extLst>
          </p:cNvPr>
          <p:cNvSpPr txBox="1"/>
          <p:nvPr/>
        </p:nvSpPr>
        <p:spPr>
          <a:xfrm>
            <a:off x="4316222" y="438539"/>
            <a:ext cx="35595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AE1E70-BD7B-AAD6-08C6-BA9418A9A7D4}"/>
              </a:ext>
            </a:extLst>
          </p:cNvPr>
          <p:cNvSpPr txBox="1"/>
          <p:nvPr/>
        </p:nvSpPr>
        <p:spPr>
          <a:xfrm>
            <a:off x="989044" y="1520890"/>
            <a:ext cx="8677469" cy="3688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sorting of complaints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Delay in complaint forwarding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Misrouting to incorrect departments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Poor citizen satisfaction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real-time tracking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480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C552F-43A1-FC59-E051-491E428E62F6}"/>
              </a:ext>
            </a:extLst>
          </p:cNvPr>
          <p:cNvSpPr txBox="1"/>
          <p:nvPr/>
        </p:nvSpPr>
        <p:spPr>
          <a:xfrm>
            <a:off x="4083276" y="438539"/>
            <a:ext cx="40254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Complaint Categories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AE1E70-BD7B-AAD6-08C6-BA9418A9A7D4}"/>
              </a:ext>
            </a:extLst>
          </p:cNvPr>
          <p:cNvSpPr txBox="1"/>
          <p:nvPr/>
        </p:nvSpPr>
        <p:spPr>
          <a:xfrm>
            <a:off x="989044" y="1565713"/>
            <a:ext cx="867746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classifies complaints into the following categories: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Road &amp; Infrastructure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Supply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Electricity &amp; Streetlights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Garbage &amp; Sanitation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Safety</a:t>
            </a:r>
          </a:p>
        </p:txBody>
      </p:sp>
    </p:spTree>
    <p:extLst>
      <p:ext uri="{BB962C8B-B14F-4D97-AF65-F5344CB8AC3E}">
        <p14:creationId xmlns:p14="http://schemas.microsoft.com/office/powerpoint/2010/main" val="1306842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C552F-43A1-FC59-E051-491E428E62F6}"/>
              </a:ext>
            </a:extLst>
          </p:cNvPr>
          <p:cNvSpPr txBox="1"/>
          <p:nvPr/>
        </p:nvSpPr>
        <p:spPr>
          <a:xfrm>
            <a:off x="3647163" y="438539"/>
            <a:ext cx="48976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Done After Review 1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7B819BE-49A2-44E3-829A-783D2543FC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5364" y="1152780"/>
            <a:ext cx="7650492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Finalized complaint categories.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Identified important keywords for each category.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Prepared dataset using: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Manually created complaints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Other relevant sources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Ensured dataset covers different public vocabulary.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Trained ML model for complaint classification.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Designed UI using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Figma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67413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B62E4-70BC-4866-9CD7-0EE1596D5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B0BA7D-A548-13BD-F5DE-FE39997F429A}"/>
              </a:ext>
            </a:extLst>
          </p:cNvPr>
          <p:cNvSpPr txBox="1"/>
          <p:nvPr/>
        </p:nvSpPr>
        <p:spPr>
          <a:xfrm>
            <a:off x="3501379" y="429208"/>
            <a:ext cx="5189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&amp; Interface Development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FE0B9D-ACB3-0881-0EA5-ED66AECF7E24}"/>
              </a:ext>
            </a:extLst>
          </p:cNvPr>
          <p:cNvSpPr txBox="1"/>
          <p:nvPr/>
        </p:nvSpPr>
        <p:spPr>
          <a:xfrm>
            <a:off x="1141445" y="1464907"/>
            <a:ext cx="867746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&amp; Login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Complaint Submission Form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Complaint Status Tracking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Admin Dashboard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Dashboard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Reports &amp; Charts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400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A41C5-2C94-4C75-5E2E-67CB1B2E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AD78C0-CB0F-B7DE-D801-6C69B77D37B6}"/>
              </a:ext>
            </a:extLst>
          </p:cNvPr>
          <p:cNvSpPr txBox="1"/>
          <p:nvPr/>
        </p:nvSpPr>
        <p:spPr>
          <a:xfrm>
            <a:off x="3994815" y="419877"/>
            <a:ext cx="42023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Logic &amp; Backend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5F7315-E7C1-3F79-164F-6CFDA848BADA}"/>
              </a:ext>
            </a:extLst>
          </p:cNvPr>
          <p:cNvSpPr txBox="1"/>
          <p:nvPr/>
        </p:nvSpPr>
        <p:spPr>
          <a:xfrm>
            <a:off x="1141445" y="1464907"/>
            <a:ext cx="867746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 preprocessing Feature extraction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model inference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prediction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Status updates &amp; remarks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 analysis &amp; reporting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135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A41C5-2C94-4C75-5E2E-67CB1B2E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AD78C0-CB0F-B7DE-D801-6C69B77D37B6}"/>
              </a:ext>
            </a:extLst>
          </p:cNvPr>
          <p:cNvSpPr txBox="1"/>
          <p:nvPr/>
        </p:nvSpPr>
        <p:spPr>
          <a:xfrm>
            <a:off x="5130833" y="419877"/>
            <a:ext cx="19303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E5AB6-34A7-4C36-B52C-8EA3C967C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953" y="1216139"/>
            <a:ext cx="6846595" cy="442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725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A41C5-2C94-4C75-5E2E-67CB1B2E6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AD78C0-CB0F-B7DE-D801-6C69B77D37B6}"/>
              </a:ext>
            </a:extLst>
          </p:cNvPr>
          <p:cNvSpPr txBox="1"/>
          <p:nvPr/>
        </p:nvSpPr>
        <p:spPr>
          <a:xfrm>
            <a:off x="5130834" y="419877"/>
            <a:ext cx="19303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E5AB6-34A7-4C36-B52C-8EA3C967C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953" y="1216139"/>
            <a:ext cx="6846594" cy="442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140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230e9df3-be65-4c73-a93b-d1236ebd677e"/>
    <ds:schemaRef ds:uri="http://schemas.openxmlformats.org/package/2006/metadata/core-properties"/>
    <ds:schemaRef ds:uri="http://purl.org/dc/dcmitype/"/>
    <ds:schemaRef ds:uri="http://purl.org/dc/elements/1.1/"/>
    <ds:schemaRef ds:uri="http://www.w3.org/XML/1998/namespace"/>
    <ds:schemaRef ds:uri="71af3243-3dd4-4a8d-8c0d-dd76da1f02a5"/>
    <ds:schemaRef ds:uri="http://schemas.microsoft.com/office/infopath/2007/PartnerControls"/>
    <ds:schemaRef ds:uri="16c05727-aa75-4e4a-9b5f-8a80a1165891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{12F065A4-3546-4CF8-8D17-A0A1A3DEA577}tf56160789_win32</Template>
  <TotalTime>393</TotalTime>
  <Words>221</Words>
  <Application>Microsoft Office PowerPoint</Application>
  <PresentationFormat>Widescreen</PresentationFormat>
  <Paragraphs>50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Franklin Gothic Book</vt:lpstr>
      <vt:lpstr>Times New Roman</vt:lpstr>
      <vt:lpstr>Custom</vt:lpstr>
      <vt:lpstr>CITY CARE  Smart City Complaint Management System</vt:lpstr>
      <vt:lpstr>ABSTRACT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CITY CARE- Smart City Complaint Management System</dc:title>
  <dc:creator>AKASH SHIBOY</dc:creator>
  <cp:lastModifiedBy>VICTUS</cp:lastModifiedBy>
  <cp:revision>15</cp:revision>
  <dcterms:created xsi:type="dcterms:W3CDTF">2026-01-21T14:15:08Z</dcterms:created>
  <dcterms:modified xsi:type="dcterms:W3CDTF">2026-01-29T08:19:51Z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